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99" r:id="rId2"/>
    <p:sldId id="991" r:id="rId3"/>
    <p:sldId id="99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2702" autoAdjust="0"/>
  </p:normalViewPr>
  <p:slideViewPr>
    <p:cSldViewPr snapToGrid="0">
      <p:cViewPr varScale="1">
        <p:scale>
          <a:sx n="70" d="100"/>
          <a:sy n="70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B522-9005-4892-8DF6-EDD924679A50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94CD3-2006-437F-82C5-98135C2823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89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78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21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9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21344-226E-4857-A0DD-A75780318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38E357-3035-4120-AA73-9E3E18A0D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CDA257-404E-48D2-BAD1-1804439B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063351-DEA9-4769-A668-67842635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E7D87F-2FFA-472E-9217-FB3C4406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1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B78F6-AC86-4B48-AF13-1E8AE68A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5755A35-27DD-4629-BD32-4F06A8C2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F470A-550A-470D-AAF0-3B61CE89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D8C62C-846D-47EE-BB2D-3E458EA0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9C4026-EAEC-45C8-A887-5E2FC63C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46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930CD2A-E69F-4031-AA69-B19FD5EDE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3610438-57EE-49DD-9E5C-CC78605E4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822F73-A308-44CC-B5A4-970D2A44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1EB998-3C50-4EC6-B6FF-BCA3C5BD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5EE20C-38B8-4771-AA45-0CADAB39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11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DK HøjreBoks Venstr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6D76BE8-13E6-C743-A5E8-D8C351A6D5D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" y="0"/>
            <a:ext cx="6095999" cy="6858000"/>
          </a:xfrm>
          <a:prstGeom prst="rect">
            <a:avLst/>
          </a:prstGeom>
        </p:spPr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27D3B790-DC0F-C25D-B1BE-1B495A40911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373757" y="0"/>
            <a:ext cx="6818242" cy="6858000"/>
          </a:xfrm>
          <a:prstGeom prst="rect">
            <a:avLst/>
          </a:prstGeom>
        </p:spPr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3E076DB-854B-7C48-97B2-3FB4EC3E1C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19723" y="2232991"/>
            <a:ext cx="4369904" cy="3879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i="0" spc="150" baseline="0">
                <a:ln>
                  <a:noFill/>
                </a:ln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Underoverskrift eller punktopstilling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DBFB7E4-875D-A642-AC31-867062963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723" y="745635"/>
            <a:ext cx="4369904" cy="12156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09381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ABBD2-9CAE-475C-BE9F-15714DFA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6E819C-8A7B-4894-A089-40DFECB9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2AAFBA-4170-4265-B8C1-6288C3B8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BC2BB5-5A39-48FE-BE1F-6007218C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B14E49-6433-4E5E-B713-C0C839D6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05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9D702-A107-4A73-8C8C-F9955FBE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36E944-BB3F-4FCF-B61A-1ADCDE8A9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EB5F44-79C4-40BE-95F0-99F34AB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4CB8DF-F21A-4006-9F94-5756C7A2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A13E1D-C328-4FD6-8D4C-885693D2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58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FF94E-CE66-4C4B-88A2-F5652ED9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CC8F0B-B78F-44FE-82E4-DC5C7DE49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219113-32D6-4DB1-98C7-723EF572F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8C4736-3CA2-4659-81D7-15EFAD1B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6C7AA2-7852-4EC1-9CF1-BC60BB7A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BFAA48-5E20-4DA7-BEB4-C8148065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15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748B0-94CE-43DF-906A-904E6931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94B89C-90FB-4019-AA46-E7A306DE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24B3E8-EF96-4EA6-A32E-AF9C5CF7E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267B59-4F8C-4BA1-9A97-BD62634AC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026D57A-8D66-4F4F-A399-3D4E8F0F5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A63589E-CAA7-4F3D-9859-296A5937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74154E5-8D16-4310-AFC2-628E2C5E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0232D74-162B-4A0A-9FA5-84D44300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552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45150-F1EC-4917-9EDF-BB1E02FA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253B0DC-A348-43E2-936A-D80D250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2E8A106-BAFC-462E-B28A-C7CF2716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9F65BF-3230-4E01-B7F0-04D7ACA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92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DD42B3B-839B-450E-8C26-EE810168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C9AEE92-DD66-4569-8553-711C28A4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4FEBE1-F680-47BC-8F78-74E691A7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55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CF66A-2D79-462B-B92B-1AA6D34E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C6547E-0F3D-4ECB-985E-DB1DEE8C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037313-6348-4DC2-A433-7A4D993FA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EA4F6B-2D48-43C4-AE13-D3636F2D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7A2D75-0BC1-4729-A60E-44892499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2C1D2E-B0F9-47BD-9435-720DDB2D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78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82FEA-225B-4897-B900-C2D02A52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6F79A70-880E-4ED3-9947-C68C1A420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F3F38E-297A-4C1E-AA26-33C02ACF1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7B01F4-6AEF-4279-A927-72F4EB08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A3CBB8-C954-4DB8-8D47-95306184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46583C-5CAD-4C57-AED1-0A07C31A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5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E567E1E-BF5E-49D2-B9E1-E7E5E014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1CA389-0D05-4B78-9090-B3E30F534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1743EC-D4EF-4F30-AB68-79D54E5AC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61AB-C090-40F6-8FFD-7F4408BCF746}" type="datetimeFigureOut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E6A6CF-AC97-4CD5-8050-21F21CF93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CE4F50-E1E3-43F8-A7E0-5211F727B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3707-C801-442E-9A52-56A995264C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6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7143"/>
          <a:stretch/>
        </p:blipFill>
        <p:spPr>
          <a:xfrm>
            <a:off x="2" y="0"/>
            <a:ext cx="4005942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2985823" y="0"/>
            <a:ext cx="9206177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4005944" y="416793"/>
            <a:ext cx="8186054" cy="1826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6600" dirty="0">
                <a:solidFill>
                  <a:srgbClr val="3C3C3B"/>
                </a:solidFill>
              </a:rPr>
              <a:t>Støt </a:t>
            </a:r>
          </a:p>
          <a:p>
            <a:pPr algn="ctr"/>
            <a:r>
              <a:rPr lang="da-DK" sz="6600" dirty="0">
                <a:solidFill>
                  <a:srgbClr val="E75620"/>
                </a:solidFill>
              </a:rPr>
              <a:t>Yemens kristne</a:t>
            </a:r>
            <a:endParaRPr lang="da-DK" sz="9600" dirty="0">
              <a:solidFill>
                <a:srgbClr val="3C3C3B"/>
              </a:solidFill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4A907EB4-EF9D-0248-6E8E-AC879EF1345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640506" y="3756342"/>
            <a:ext cx="5014735" cy="2631729"/>
          </a:xfrm>
        </p:spPr>
        <p:txBody>
          <a:bodyPr/>
          <a:lstStyle/>
          <a:p>
            <a:endParaRPr lang="en-US" sz="2800" dirty="0">
              <a:solidFill>
                <a:srgbClr val="3C3C3B"/>
              </a:solidFill>
              <a:latin typeface="Futura PT Bold" panose="020B0902020204020203" pitchFamily="34" charset="0"/>
            </a:endParaRPr>
          </a:p>
          <a:p>
            <a:endParaRPr lang="en-US" sz="2800" dirty="0">
              <a:solidFill>
                <a:srgbClr val="3C3C3B"/>
              </a:solidFill>
              <a:latin typeface="Futura PT Bold" panose="020B0902020204020203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8A69D3F-488C-0EBD-31AD-B234AB3B3F6D}"/>
              </a:ext>
            </a:extLst>
          </p:cNvPr>
          <p:cNvSpPr txBox="1">
            <a:spLocks/>
          </p:cNvSpPr>
          <p:nvPr/>
        </p:nvSpPr>
        <p:spPr>
          <a:xfrm>
            <a:off x="3929744" y="4487500"/>
            <a:ext cx="8262256" cy="2135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3C3C3B"/>
                </a:solidFill>
              </a:rPr>
              <a:t>MobilePay </a:t>
            </a:r>
            <a:r>
              <a:rPr lang="da-DK" sz="4400" dirty="0">
                <a:solidFill>
                  <a:srgbClr val="E75620"/>
                </a:solidFill>
              </a:rPr>
              <a:t>10298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AF0861-D71F-1A0D-D43F-6C7691605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523" y="2746461"/>
            <a:ext cx="2192698" cy="1549831"/>
          </a:xfrm>
          <a:prstGeom prst="rect">
            <a:avLst/>
          </a:prstGeom>
        </p:spPr>
      </p:pic>
      <p:pic>
        <p:nvPicPr>
          <p:cNvPr id="9" name="Billede 8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82CB1828-46CB-C18A-90E5-1DDC6DE5C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48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7143"/>
          <a:stretch/>
        </p:blipFill>
        <p:spPr>
          <a:xfrm>
            <a:off x="2" y="0"/>
            <a:ext cx="4005942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2993571" y="0"/>
            <a:ext cx="9206177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4005944" y="469929"/>
            <a:ext cx="8186053" cy="1347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6200" dirty="0">
                <a:solidFill>
                  <a:srgbClr val="3C3C3B"/>
                </a:solidFill>
              </a:rPr>
              <a:t>Sådan hjælper </a:t>
            </a:r>
            <a:r>
              <a:rPr lang="da-DK" sz="6200" dirty="0">
                <a:solidFill>
                  <a:srgbClr val="E75620"/>
                </a:solidFill>
              </a:rPr>
              <a:t>Open Doors </a:t>
            </a:r>
            <a:r>
              <a:rPr lang="da-DK" sz="6200" dirty="0">
                <a:solidFill>
                  <a:srgbClr val="3C3C3B"/>
                </a:solidFill>
              </a:rPr>
              <a:t>i Yemen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01A0CD0F-C4AE-2571-D6FE-36C0C1806C55}"/>
              </a:ext>
            </a:extLst>
          </p:cNvPr>
          <p:cNvSpPr txBox="1">
            <a:spLocks/>
          </p:cNvSpPr>
          <p:nvPr/>
        </p:nvSpPr>
        <p:spPr>
          <a:xfrm>
            <a:off x="4147457" y="1817914"/>
            <a:ext cx="7794171" cy="504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PT Heavy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da-DK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utura PT Heavy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nderstøtter netværk, så isolerede kristne får fællesskab med andre troende.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PT Heavy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Udruster kristne ledere med bl.a. discipelskabstræning og litteratur, så de kan styrke kirken i Yemen.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a-DK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utura PT Heavy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Giver fødevare</a:t>
            </a:r>
            <a:r>
              <a:rPr lang="da-DK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PT Heavy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traume- og lægehjælp til trængende kristne.</a:t>
            </a:r>
            <a:endParaRPr lang="da-DK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utura PT Heavy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543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7143"/>
          <a:stretch/>
        </p:blipFill>
        <p:spPr>
          <a:xfrm>
            <a:off x="2" y="0"/>
            <a:ext cx="4005942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2985823" y="0"/>
            <a:ext cx="9206177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4005944" y="416793"/>
            <a:ext cx="8186054" cy="1826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6600" dirty="0">
                <a:solidFill>
                  <a:srgbClr val="3C3C3B"/>
                </a:solidFill>
              </a:rPr>
              <a:t>Støt </a:t>
            </a:r>
          </a:p>
          <a:p>
            <a:pPr algn="ctr"/>
            <a:r>
              <a:rPr lang="da-DK" sz="6600" dirty="0">
                <a:solidFill>
                  <a:srgbClr val="E75620"/>
                </a:solidFill>
              </a:rPr>
              <a:t>Yemens kristne</a:t>
            </a:r>
            <a:endParaRPr lang="da-DK" sz="9600" dirty="0">
              <a:solidFill>
                <a:srgbClr val="3C3C3B"/>
              </a:solidFill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4A907EB4-EF9D-0248-6E8E-AC879EF1345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640506" y="3756342"/>
            <a:ext cx="5014735" cy="2631729"/>
          </a:xfrm>
        </p:spPr>
        <p:txBody>
          <a:bodyPr/>
          <a:lstStyle/>
          <a:p>
            <a:endParaRPr lang="en-US" sz="2800" dirty="0">
              <a:solidFill>
                <a:srgbClr val="3C3C3B"/>
              </a:solidFill>
              <a:latin typeface="Futura PT Bold" panose="020B0902020204020203" pitchFamily="34" charset="0"/>
            </a:endParaRPr>
          </a:p>
          <a:p>
            <a:endParaRPr lang="en-US" sz="2800" dirty="0">
              <a:solidFill>
                <a:srgbClr val="3C3C3B"/>
              </a:solidFill>
              <a:latin typeface="Futura PT Bold" panose="020B0902020204020203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8A69D3F-488C-0EBD-31AD-B234AB3B3F6D}"/>
              </a:ext>
            </a:extLst>
          </p:cNvPr>
          <p:cNvSpPr txBox="1">
            <a:spLocks/>
          </p:cNvSpPr>
          <p:nvPr/>
        </p:nvSpPr>
        <p:spPr>
          <a:xfrm>
            <a:off x="3929744" y="4487500"/>
            <a:ext cx="8262256" cy="2135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da-DK" sz="4400" dirty="0">
                <a:solidFill>
                  <a:srgbClr val="3C3C3B"/>
                </a:solidFill>
              </a:rPr>
              <a:t>MobilePay </a:t>
            </a:r>
            <a:r>
              <a:rPr lang="da-DK" sz="4400" dirty="0">
                <a:solidFill>
                  <a:srgbClr val="E75620"/>
                </a:solidFill>
              </a:rPr>
              <a:t>10298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AF0861-D71F-1A0D-D43F-6C7691605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523" y="2746461"/>
            <a:ext cx="2192698" cy="15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24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61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Futura PT Bold</vt:lpstr>
      <vt:lpstr>Futura PT Heavy</vt:lpstr>
      <vt:lpstr>Segoe UI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kan du vælge den aktuelle kampagne forside</dc:title>
  <dc:creator>Golriz Ghozati</dc:creator>
  <cp:lastModifiedBy>Simon Grud</cp:lastModifiedBy>
  <cp:revision>41</cp:revision>
  <dcterms:created xsi:type="dcterms:W3CDTF">2023-01-05T12:22:16Z</dcterms:created>
  <dcterms:modified xsi:type="dcterms:W3CDTF">2024-03-13T14:30:28Z</dcterms:modified>
</cp:coreProperties>
</file>